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6667500" cy="9048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0" userDrawn="1">
          <p15:clr>
            <a:srgbClr val="A4A3A4"/>
          </p15:clr>
        </p15:guide>
        <p15:guide id="2" pos="21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AC16C2-26C8-41B8-A3A6-290FFABAADD6}" v="2" dt="2023-08-15T20:58:55.9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1818" y="90"/>
      </p:cViewPr>
      <p:guideLst>
        <p:guide orient="horz" pos="2850"/>
        <p:guide pos="21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ilson Andre Pucci" userId="4576fab1-ea80-4bd8-8ccc-85059bc226f7" providerId="ADAL" clId="{5AAC16C2-26C8-41B8-A3A6-290FFABAADD6}"/>
    <pc:docChg chg="delSld modSld">
      <pc:chgData name="Denilson Andre Pucci" userId="4576fab1-ea80-4bd8-8ccc-85059bc226f7" providerId="ADAL" clId="{5AAC16C2-26C8-41B8-A3A6-290FFABAADD6}" dt="2023-08-15T20:59:01.731" v="11" actId="1036"/>
      <pc:docMkLst>
        <pc:docMk/>
      </pc:docMkLst>
      <pc:sldChg chg="addSp modSp mod">
        <pc:chgData name="Denilson Andre Pucci" userId="4576fab1-ea80-4bd8-8ccc-85059bc226f7" providerId="ADAL" clId="{5AAC16C2-26C8-41B8-A3A6-290FFABAADD6}" dt="2023-08-15T20:59:01.731" v="11" actId="1036"/>
        <pc:sldMkLst>
          <pc:docMk/>
          <pc:sldMk cId="3216669748" sldId="256"/>
        </pc:sldMkLst>
        <pc:spChg chg="add mod">
          <ac:chgData name="Denilson Andre Pucci" userId="4576fab1-ea80-4bd8-8ccc-85059bc226f7" providerId="ADAL" clId="{5AAC16C2-26C8-41B8-A3A6-290FFABAADD6}" dt="2023-08-15T20:59:01.731" v="11" actId="1036"/>
          <ac:spMkLst>
            <pc:docMk/>
            <pc:sldMk cId="3216669748" sldId="256"/>
            <ac:spMk id="2" creationId="{D0253F83-34FC-859A-947D-460360257A96}"/>
          </ac:spMkLst>
        </pc:spChg>
        <pc:picChg chg="mod">
          <ac:chgData name="Denilson Andre Pucci" userId="4576fab1-ea80-4bd8-8ccc-85059bc226f7" providerId="ADAL" clId="{5AAC16C2-26C8-41B8-A3A6-290FFABAADD6}" dt="2023-08-15T20:58:35.830" v="1" actId="14826"/>
          <ac:picMkLst>
            <pc:docMk/>
            <pc:sldMk cId="3216669748" sldId="256"/>
            <ac:picMk id="5" creationId="{E89A5034-EB4F-DF11-FBF6-0E2BDD0F607F}"/>
          </ac:picMkLst>
        </pc:picChg>
      </pc:sldChg>
      <pc:sldChg chg="del">
        <pc:chgData name="Denilson Andre Pucci" userId="4576fab1-ea80-4bd8-8ccc-85059bc226f7" providerId="ADAL" clId="{5AAC16C2-26C8-41B8-A3A6-290FFABAADD6}" dt="2023-08-15T20:58:21.263" v="0" actId="47"/>
        <pc:sldMkLst>
          <pc:docMk/>
          <pc:sldMk cId="26161425" sldId="257"/>
        </pc:sldMkLst>
      </pc:sldChg>
    </pc:docChg>
  </pc:docChgLst>
  <pc:docChgLst>
    <pc:chgData name="Eduardo Calvetti" userId="4db20f64-5f2b-4084-a56e-7a34a0b5f0c8" providerId="ADAL" clId="{260AD722-A8C6-4999-847D-D48D834A66D7}"/>
    <pc:docChg chg="custSel addSld modSld">
      <pc:chgData name="Eduardo Calvetti" userId="4db20f64-5f2b-4084-a56e-7a34a0b5f0c8" providerId="ADAL" clId="{260AD722-A8C6-4999-847D-D48D834A66D7}" dt="2023-08-14T17:00:52.750" v="59"/>
      <pc:docMkLst>
        <pc:docMk/>
      </pc:docMkLst>
      <pc:sldChg chg="delSp modSp mod">
        <pc:chgData name="Eduardo Calvetti" userId="4db20f64-5f2b-4084-a56e-7a34a0b5f0c8" providerId="ADAL" clId="{260AD722-A8C6-4999-847D-D48D834A66D7}" dt="2023-08-14T17:00:48.050" v="56" actId="1076"/>
        <pc:sldMkLst>
          <pc:docMk/>
          <pc:sldMk cId="3216669748" sldId="256"/>
        </pc:sldMkLst>
        <pc:spChg chg="mod">
          <ac:chgData name="Eduardo Calvetti" userId="4db20f64-5f2b-4084-a56e-7a34a0b5f0c8" providerId="ADAL" clId="{260AD722-A8C6-4999-847D-D48D834A66D7}" dt="2023-08-14T17:00:48.050" v="56" actId="1076"/>
          <ac:spMkLst>
            <pc:docMk/>
            <pc:sldMk cId="3216669748" sldId="256"/>
            <ac:spMk id="6" creationId="{102B457C-77A8-8691-48CC-BC4D416BECDB}"/>
          </ac:spMkLst>
        </pc:spChg>
        <pc:spChg chg="del">
          <ac:chgData name="Eduardo Calvetti" userId="4db20f64-5f2b-4084-a56e-7a34a0b5f0c8" providerId="ADAL" clId="{260AD722-A8C6-4999-847D-D48D834A66D7}" dt="2023-08-14T17:00:40.640" v="53" actId="478"/>
          <ac:spMkLst>
            <pc:docMk/>
            <pc:sldMk cId="3216669748" sldId="256"/>
            <ac:spMk id="7" creationId="{68026903-073C-3A8E-8CD9-05FD93D56BE0}"/>
          </ac:spMkLst>
        </pc:spChg>
        <pc:picChg chg="mod">
          <ac:chgData name="Eduardo Calvetti" userId="4db20f64-5f2b-4084-a56e-7a34a0b5f0c8" providerId="ADAL" clId="{260AD722-A8C6-4999-847D-D48D834A66D7}" dt="2023-08-14T13:09:05.405" v="6" actId="34135"/>
          <ac:picMkLst>
            <pc:docMk/>
            <pc:sldMk cId="3216669748" sldId="256"/>
            <ac:picMk id="5" creationId="{E89A5034-EB4F-DF11-FBF6-0E2BDD0F607F}"/>
          </ac:picMkLst>
        </pc:picChg>
      </pc:sldChg>
      <pc:sldChg chg="addSp delSp modSp add mod">
        <pc:chgData name="Eduardo Calvetti" userId="4db20f64-5f2b-4084-a56e-7a34a0b5f0c8" providerId="ADAL" clId="{260AD722-A8C6-4999-847D-D48D834A66D7}" dt="2023-08-14T17:00:52.750" v="59"/>
        <pc:sldMkLst>
          <pc:docMk/>
          <pc:sldMk cId="26161425" sldId="257"/>
        </pc:sldMkLst>
        <pc:spChg chg="add mod">
          <ac:chgData name="Eduardo Calvetti" userId="4db20f64-5f2b-4084-a56e-7a34a0b5f0c8" providerId="ADAL" clId="{260AD722-A8C6-4999-847D-D48D834A66D7}" dt="2023-08-14T17:00:52.750" v="59"/>
          <ac:spMkLst>
            <pc:docMk/>
            <pc:sldMk cId="26161425" sldId="257"/>
            <ac:spMk id="2" creationId="{CD850765-7DAB-31E5-62ED-973267166733}"/>
          </ac:spMkLst>
        </pc:spChg>
        <pc:spChg chg="del mod">
          <ac:chgData name="Eduardo Calvetti" userId="4db20f64-5f2b-4084-a56e-7a34a0b5f0c8" providerId="ADAL" clId="{260AD722-A8C6-4999-847D-D48D834A66D7}" dt="2023-08-14T17:00:51.970" v="58" actId="478"/>
          <ac:spMkLst>
            <pc:docMk/>
            <pc:sldMk cId="26161425" sldId="257"/>
            <ac:spMk id="6" creationId="{102B457C-77A8-8691-48CC-BC4D416BECDB}"/>
          </ac:spMkLst>
        </pc:spChg>
        <pc:spChg chg="del">
          <ac:chgData name="Eduardo Calvetti" userId="4db20f64-5f2b-4084-a56e-7a34a0b5f0c8" providerId="ADAL" clId="{260AD722-A8C6-4999-847D-D48D834A66D7}" dt="2023-08-14T17:00:51.240" v="57" actId="478"/>
          <ac:spMkLst>
            <pc:docMk/>
            <pc:sldMk cId="26161425" sldId="257"/>
            <ac:spMk id="7" creationId="{68026903-073C-3A8E-8CD9-05FD93D56BE0}"/>
          </ac:spMkLst>
        </pc:spChg>
        <pc:picChg chg="mod">
          <ac:chgData name="Eduardo Calvetti" userId="4db20f64-5f2b-4084-a56e-7a34a0b5f0c8" providerId="ADAL" clId="{260AD722-A8C6-4999-847D-D48D834A66D7}" dt="2023-08-14T13:09:01.118" v="5" actId="34135"/>
          <ac:picMkLst>
            <pc:docMk/>
            <pc:sldMk cId="26161425" sldId="257"/>
            <ac:picMk id="5" creationId="{E89A5034-EB4F-DF11-FBF6-0E2BDD0F607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63" y="1480895"/>
            <a:ext cx="5667375" cy="3150306"/>
          </a:xfrm>
        </p:spPr>
        <p:txBody>
          <a:bodyPr anchor="b"/>
          <a:lstStyle>
            <a:lvl1pPr algn="ctr"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3438" y="4752689"/>
            <a:ext cx="5000625" cy="2184686"/>
          </a:xfrm>
        </p:spPr>
        <p:txBody>
          <a:bodyPr/>
          <a:lstStyle>
            <a:lvl1pPr marL="0" indent="0" algn="ctr">
              <a:buNone/>
              <a:defRPr sz="1750"/>
            </a:lvl1pPr>
            <a:lvl2pPr marL="333390" indent="0" algn="ctr">
              <a:buNone/>
              <a:defRPr sz="1458"/>
            </a:lvl2pPr>
            <a:lvl3pPr marL="666780" indent="0" algn="ctr">
              <a:buNone/>
              <a:defRPr sz="1313"/>
            </a:lvl3pPr>
            <a:lvl4pPr marL="1000171" indent="0" algn="ctr">
              <a:buNone/>
              <a:defRPr sz="1167"/>
            </a:lvl4pPr>
            <a:lvl5pPr marL="1333561" indent="0" algn="ctr">
              <a:buNone/>
              <a:defRPr sz="1167"/>
            </a:lvl5pPr>
            <a:lvl6pPr marL="1666951" indent="0" algn="ctr">
              <a:buNone/>
              <a:defRPr sz="1167"/>
            </a:lvl6pPr>
            <a:lvl7pPr marL="2000341" indent="0" algn="ctr">
              <a:buNone/>
              <a:defRPr sz="1167"/>
            </a:lvl7pPr>
            <a:lvl8pPr marL="2333732" indent="0" algn="ctr">
              <a:buNone/>
              <a:defRPr sz="1167"/>
            </a:lvl8pPr>
            <a:lvl9pPr marL="2667122" indent="0" algn="ctr">
              <a:buNone/>
              <a:defRPr sz="1167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923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3480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1430" y="481762"/>
            <a:ext cx="1437680" cy="766839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8391" y="481762"/>
            <a:ext cx="4229695" cy="766839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9177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1342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918" y="2255906"/>
            <a:ext cx="5750719" cy="3764028"/>
          </a:xfrm>
        </p:spPr>
        <p:txBody>
          <a:bodyPr anchor="b"/>
          <a:lstStyle>
            <a:lvl1pPr>
              <a:defRPr sz="437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4918" y="6055544"/>
            <a:ext cx="5750719" cy="1979413"/>
          </a:xfrm>
        </p:spPr>
        <p:txBody>
          <a:bodyPr/>
          <a:lstStyle>
            <a:lvl1pPr marL="0" indent="0">
              <a:buNone/>
              <a:defRPr sz="1750">
                <a:solidFill>
                  <a:schemeClr val="tx1"/>
                </a:solidFill>
              </a:defRPr>
            </a:lvl1pPr>
            <a:lvl2pPr marL="333390" indent="0">
              <a:buNone/>
              <a:defRPr sz="1458">
                <a:solidFill>
                  <a:schemeClr val="tx1">
                    <a:tint val="75000"/>
                  </a:schemeClr>
                </a:solidFill>
              </a:defRPr>
            </a:lvl2pPr>
            <a:lvl3pPr marL="66678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3pPr>
            <a:lvl4pPr marL="100017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33356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66695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00034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33373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266712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4402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8390" y="2408811"/>
            <a:ext cx="2833688" cy="574134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5422" y="2408811"/>
            <a:ext cx="2833688" cy="574134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7523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481764"/>
            <a:ext cx="5750719" cy="174900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9260" y="2218201"/>
            <a:ext cx="2820665" cy="1087106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260" y="3305307"/>
            <a:ext cx="2820665" cy="486160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75422" y="2218201"/>
            <a:ext cx="2834556" cy="1087106"/>
          </a:xfrm>
        </p:spPr>
        <p:txBody>
          <a:bodyPr anchor="b"/>
          <a:lstStyle>
            <a:lvl1pPr marL="0" indent="0">
              <a:buNone/>
              <a:defRPr sz="1750" b="1"/>
            </a:lvl1pPr>
            <a:lvl2pPr marL="333390" indent="0">
              <a:buNone/>
              <a:defRPr sz="1458" b="1"/>
            </a:lvl2pPr>
            <a:lvl3pPr marL="666780" indent="0">
              <a:buNone/>
              <a:defRPr sz="1313" b="1"/>
            </a:lvl3pPr>
            <a:lvl4pPr marL="1000171" indent="0">
              <a:buNone/>
              <a:defRPr sz="1167" b="1"/>
            </a:lvl4pPr>
            <a:lvl5pPr marL="1333561" indent="0">
              <a:buNone/>
              <a:defRPr sz="1167" b="1"/>
            </a:lvl5pPr>
            <a:lvl6pPr marL="1666951" indent="0">
              <a:buNone/>
              <a:defRPr sz="1167" b="1"/>
            </a:lvl6pPr>
            <a:lvl7pPr marL="2000341" indent="0">
              <a:buNone/>
              <a:defRPr sz="1167" b="1"/>
            </a:lvl7pPr>
            <a:lvl8pPr marL="2333732" indent="0">
              <a:buNone/>
              <a:defRPr sz="1167" b="1"/>
            </a:lvl8pPr>
            <a:lvl9pPr marL="2667122" indent="0">
              <a:buNone/>
              <a:defRPr sz="116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75422" y="3305307"/>
            <a:ext cx="2834556" cy="486160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834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4893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299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03250"/>
            <a:ext cx="2150442" cy="2111375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4556" y="1302855"/>
            <a:ext cx="3375422" cy="6430477"/>
          </a:xfrm>
        </p:spPr>
        <p:txBody>
          <a:bodyPr/>
          <a:lstStyle>
            <a:lvl1pPr>
              <a:defRPr sz="2333"/>
            </a:lvl1pPr>
            <a:lvl2pPr>
              <a:defRPr sz="2042"/>
            </a:lvl2pPr>
            <a:lvl3pPr>
              <a:defRPr sz="1750"/>
            </a:lvl3pPr>
            <a:lvl4pPr>
              <a:defRPr sz="1458"/>
            </a:lvl4pPr>
            <a:lvl5pPr>
              <a:defRPr sz="1458"/>
            </a:lvl5pPr>
            <a:lvl6pPr>
              <a:defRPr sz="1458"/>
            </a:lvl6pPr>
            <a:lvl7pPr>
              <a:defRPr sz="1458"/>
            </a:lvl7pPr>
            <a:lvl8pPr>
              <a:defRPr sz="1458"/>
            </a:lvl8pPr>
            <a:lvl9pPr>
              <a:defRPr sz="1458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2714625"/>
            <a:ext cx="2150442" cy="5029179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5134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59" y="603250"/>
            <a:ext cx="2150442" cy="2111375"/>
          </a:xfrm>
        </p:spPr>
        <p:txBody>
          <a:bodyPr anchor="b"/>
          <a:lstStyle>
            <a:lvl1pPr>
              <a:defRPr sz="233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556" y="1302855"/>
            <a:ext cx="3375422" cy="6430477"/>
          </a:xfrm>
        </p:spPr>
        <p:txBody>
          <a:bodyPr anchor="t"/>
          <a:lstStyle>
            <a:lvl1pPr marL="0" indent="0">
              <a:buNone/>
              <a:defRPr sz="2333"/>
            </a:lvl1pPr>
            <a:lvl2pPr marL="333390" indent="0">
              <a:buNone/>
              <a:defRPr sz="2042"/>
            </a:lvl2pPr>
            <a:lvl3pPr marL="666780" indent="0">
              <a:buNone/>
              <a:defRPr sz="1750"/>
            </a:lvl3pPr>
            <a:lvl4pPr marL="1000171" indent="0">
              <a:buNone/>
              <a:defRPr sz="1458"/>
            </a:lvl4pPr>
            <a:lvl5pPr marL="1333561" indent="0">
              <a:buNone/>
              <a:defRPr sz="1458"/>
            </a:lvl5pPr>
            <a:lvl6pPr marL="1666951" indent="0">
              <a:buNone/>
              <a:defRPr sz="1458"/>
            </a:lvl6pPr>
            <a:lvl7pPr marL="2000341" indent="0">
              <a:buNone/>
              <a:defRPr sz="1458"/>
            </a:lvl7pPr>
            <a:lvl8pPr marL="2333732" indent="0">
              <a:buNone/>
              <a:defRPr sz="1458"/>
            </a:lvl8pPr>
            <a:lvl9pPr marL="2667122" indent="0">
              <a:buNone/>
              <a:defRPr sz="1458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9259" y="2714625"/>
            <a:ext cx="2150442" cy="5029179"/>
          </a:xfrm>
        </p:spPr>
        <p:txBody>
          <a:bodyPr/>
          <a:lstStyle>
            <a:lvl1pPr marL="0" indent="0">
              <a:buNone/>
              <a:defRPr sz="1167"/>
            </a:lvl1pPr>
            <a:lvl2pPr marL="333390" indent="0">
              <a:buNone/>
              <a:defRPr sz="1021"/>
            </a:lvl2pPr>
            <a:lvl3pPr marL="666780" indent="0">
              <a:buNone/>
              <a:defRPr sz="875"/>
            </a:lvl3pPr>
            <a:lvl4pPr marL="1000171" indent="0">
              <a:buNone/>
              <a:defRPr sz="729"/>
            </a:lvl4pPr>
            <a:lvl5pPr marL="1333561" indent="0">
              <a:buNone/>
              <a:defRPr sz="729"/>
            </a:lvl5pPr>
            <a:lvl6pPr marL="1666951" indent="0">
              <a:buNone/>
              <a:defRPr sz="729"/>
            </a:lvl6pPr>
            <a:lvl7pPr marL="2000341" indent="0">
              <a:buNone/>
              <a:defRPr sz="729"/>
            </a:lvl7pPr>
            <a:lvl8pPr marL="2333732" indent="0">
              <a:buNone/>
              <a:defRPr sz="729"/>
            </a:lvl8pPr>
            <a:lvl9pPr marL="2667122" indent="0">
              <a:buNone/>
              <a:defRPr sz="72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1039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8391" y="481764"/>
            <a:ext cx="5750719" cy="17490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8391" y="2408811"/>
            <a:ext cx="5750719" cy="5741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8390" y="8386853"/>
            <a:ext cx="1500188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6C2A1-1673-4BD9-A797-6D9F835B8692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8610" y="8386853"/>
            <a:ext cx="2250281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08922" y="8386853"/>
            <a:ext cx="1500188" cy="481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1B0D5-D187-4B98-96A0-5B4EAFF19B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307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66780" rtl="0" eaLnBrk="1" latinLnBrk="0" hangingPunct="1">
        <a:lnSpc>
          <a:spcPct val="90000"/>
        </a:lnSpc>
        <a:spcBef>
          <a:spcPct val="0"/>
        </a:spcBef>
        <a:buNone/>
        <a:defRPr sz="32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6695" indent="-166695" algn="l" defTabSz="666780" rtl="0" eaLnBrk="1" latinLnBrk="0" hangingPunct="1">
        <a:lnSpc>
          <a:spcPct val="90000"/>
        </a:lnSpc>
        <a:spcBef>
          <a:spcPts val="729"/>
        </a:spcBef>
        <a:buFont typeface="Arial" panose="020B0604020202020204" pitchFamily="34" charset="0"/>
        <a:buChar char="•"/>
        <a:defRPr sz="2042" kern="1200">
          <a:solidFill>
            <a:schemeClr val="tx1"/>
          </a:solidFill>
          <a:latin typeface="+mn-lt"/>
          <a:ea typeface="+mn-ea"/>
          <a:cs typeface="+mn-cs"/>
        </a:defRPr>
      </a:lvl1pPr>
      <a:lvl2pPr marL="500085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2pPr>
      <a:lvl3pPr marL="83347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458" kern="1200">
          <a:solidFill>
            <a:schemeClr val="tx1"/>
          </a:solidFill>
          <a:latin typeface="+mn-lt"/>
          <a:ea typeface="+mn-ea"/>
          <a:cs typeface="+mn-cs"/>
        </a:defRPr>
      </a:lvl3pPr>
      <a:lvl4pPr marL="116686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50025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833646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16703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50042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833817" indent="-166695" algn="l" defTabSz="66678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1pPr>
      <a:lvl2pPr marL="33339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2pPr>
      <a:lvl3pPr marL="666780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3pPr>
      <a:lvl4pPr marL="100017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4pPr>
      <a:lvl5pPr marL="133356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5pPr>
      <a:lvl6pPr marL="166695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6pPr>
      <a:lvl7pPr marL="2000341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7pPr>
      <a:lvl8pPr marL="233373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8pPr>
      <a:lvl9pPr marL="2667122" algn="l" defTabSz="666780" rtl="0" eaLnBrk="1" latinLnBrk="0" hangingPunct="1">
        <a:defRPr sz="13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89A5034-EB4F-DF11-FBF6-0E2BDD0F60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667499" cy="904875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02B457C-77A8-8691-48CC-BC4D416BECDB}"/>
              </a:ext>
            </a:extLst>
          </p:cNvPr>
          <p:cNvSpPr txBox="1"/>
          <p:nvPr/>
        </p:nvSpPr>
        <p:spPr>
          <a:xfrm>
            <a:off x="596058" y="7217445"/>
            <a:ext cx="547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solidFill>
                  <a:srgbClr val="4B2597"/>
                </a:solidFill>
              </a:rPr>
              <a:t>Endereço | Bairro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0253F83-34FC-859A-947D-460360257A96}"/>
              </a:ext>
            </a:extLst>
          </p:cNvPr>
          <p:cNvSpPr txBox="1"/>
          <p:nvPr/>
        </p:nvSpPr>
        <p:spPr>
          <a:xfrm>
            <a:off x="1910390" y="8105337"/>
            <a:ext cx="2846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Espaço para a marca</a:t>
            </a:r>
            <a:br>
              <a:rPr lang="pt-BR" dirty="0"/>
            </a:br>
            <a:r>
              <a:rPr lang="pt-BR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32166697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32B7E8-58EC-4587-A346-36B80ACBF054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customXml/itemProps2.xml><?xml version="1.0" encoding="utf-8"?>
<ds:datastoreItem xmlns:ds="http://schemas.openxmlformats.org/officeDocument/2006/customXml" ds:itemID="{A8C54244-1EB1-410B-9A65-FB343991D7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853179-8D97-4F68-ADFD-9B8DD3BE7A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11</Words>
  <Application>Microsoft Office PowerPoint</Application>
  <PresentationFormat>Personalizar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2023-08-07T18:45:58Z</dcterms:created>
  <dcterms:modified xsi:type="dcterms:W3CDTF">2023-08-15T20:59:04Z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